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0B1FF-E865-434D-91AD-D78967E349EC}" v="241" dt="2023-03-29T11:38:49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9"/>
    <p:restoredTop sz="94662"/>
  </p:normalViewPr>
  <p:slideViewPr>
    <p:cSldViewPr snapToGrid="0" snapToObjects="1">
      <p:cViewPr varScale="1">
        <p:scale>
          <a:sx n="13" d="100"/>
          <a:sy n="13" d="100"/>
        </p:scale>
        <p:origin x="170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Granquist" userId="pC0yno5f5oz1dpcC8H+s4G1I1R6TGB+uTUM00hzJV2Q=" providerId="None" clId="Web-{42D0B1FF-E865-434D-91AD-D78967E349EC}"/>
    <pc:docChg chg="modSld">
      <pc:chgData name="Karen Granquist" userId="pC0yno5f5oz1dpcC8H+s4G1I1R6TGB+uTUM00hzJV2Q=" providerId="None" clId="Web-{42D0B1FF-E865-434D-91AD-D78967E349EC}" dt="2023-03-29T11:38:47.718" v="122" actId="20577"/>
      <pc:docMkLst>
        <pc:docMk/>
      </pc:docMkLst>
      <pc:sldChg chg="modSp">
        <pc:chgData name="Karen Granquist" userId="pC0yno5f5oz1dpcC8H+s4G1I1R6TGB+uTUM00hzJV2Q=" providerId="None" clId="Web-{42D0B1FF-E865-434D-91AD-D78967E349EC}" dt="2023-03-29T11:38:47.718" v="122" actId="20577"/>
        <pc:sldMkLst>
          <pc:docMk/>
          <pc:sldMk cId="2520785423" sldId="256"/>
        </pc:sldMkLst>
        <pc:spChg chg="mod">
          <ac:chgData name="Karen Granquist" userId="pC0yno5f5oz1dpcC8H+s4G1I1R6TGB+uTUM00hzJV2Q=" providerId="None" clId="Web-{42D0B1FF-E865-434D-91AD-D78967E349EC}" dt="2023-03-29T11:38:47.718" v="122" actId="20577"/>
          <ac:spMkLst>
            <pc:docMk/>
            <pc:sldMk cId="2520785423" sldId="256"/>
            <ac:spMk id="40" creationId="{DBB20951-0E2C-C344-9224-1062597E71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5D2E7-996C-7246-952D-D7B83CB5FAD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1D77-74E3-CC40-B43D-2BF51C14A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0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81D77-74E3-CC40-B43D-2BF51C14AC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05" indent="0" algn="ctr">
              <a:buNone/>
              <a:defRPr sz="9600"/>
            </a:lvl2pPr>
            <a:lvl3pPr marL="4389011" indent="0" algn="ctr">
              <a:buNone/>
              <a:defRPr sz="8640"/>
            </a:lvl3pPr>
            <a:lvl4pPr marL="6583516" indent="0" algn="ctr">
              <a:buNone/>
              <a:defRPr sz="7680"/>
            </a:lvl4pPr>
            <a:lvl5pPr marL="8778020" indent="0" algn="ctr">
              <a:buNone/>
              <a:defRPr sz="7680"/>
            </a:lvl5pPr>
            <a:lvl6pPr marL="10972526" indent="0" algn="ctr">
              <a:buNone/>
              <a:defRPr sz="7680"/>
            </a:lvl6pPr>
            <a:lvl7pPr marL="13167031" indent="0" algn="ctr">
              <a:buNone/>
              <a:defRPr sz="7680"/>
            </a:lvl7pPr>
            <a:lvl8pPr marL="15361536" indent="0" algn="ctr">
              <a:buNone/>
              <a:defRPr sz="7680"/>
            </a:lvl8pPr>
            <a:lvl9pPr marL="17556041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1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1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05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3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1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8069583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12024361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59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505" indent="0">
              <a:buNone/>
              <a:defRPr sz="13440"/>
            </a:lvl2pPr>
            <a:lvl3pPr marL="4389011" indent="0">
              <a:buNone/>
              <a:defRPr sz="1152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011" rtl="0" eaLnBrk="1" latinLnBrk="0" hangingPunct="1">
        <a:lnSpc>
          <a:spcPct val="90000"/>
        </a:lnSpc>
        <a:spcBef>
          <a:spcPct val="0"/>
        </a:spcBef>
        <a:buNone/>
        <a:defRPr sz="21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2" indent="-1097252" algn="l" defTabSz="438901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75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andeis.edu/science-communications-lab/quick-tips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315" y="2176780"/>
            <a:ext cx="7986018" cy="1938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13161943" y="3078478"/>
            <a:ext cx="17567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</a:t>
            </a:r>
            <a:r>
              <a:rPr lang="en-US" sz="8000">
                <a:latin typeface="Cambria" panose="02040503050406030204" pitchFamily="18" charset="0"/>
              </a:rPr>
              <a:t>on Project</a:t>
            </a:r>
            <a:endParaRPr lang="en-US" sz="8000" dirty="0">
              <a:latin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3663164" y="6359567"/>
            <a:ext cx="737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1128374" y="4563580"/>
            <a:ext cx="21634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Department/Program 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247251" y="8188366"/>
            <a:ext cx="130502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is the introduction part of your poster, which should contain background information and the key issue(s). </a:t>
            </a:r>
          </a:p>
          <a:p>
            <a:endParaRPr lang="en-US" sz="4000" dirty="0"/>
          </a:p>
          <a:p>
            <a:r>
              <a:rPr lang="en-US" sz="4000" dirty="0"/>
              <a:t>Describe your research methodology: Did you conduct interviews? Did you analyze primary source documents? </a:t>
            </a:r>
          </a:p>
          <a:p>
            <a:endParaRPr lang="en-US" sz="4000" dirty="0"/>
          </a:p>
          <a:p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8" y="9144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1775D3-8FA2-8749-B70E-2015C3B4A653}"/>
              </a:ext>
            </a:extLst>
          </p:cNvPr>
          <p:cNvSpPr/>
          <p:nvPr/>
        </p:nvSpPr>
        <p:spPr>
          <a:xfrm>
            <a:off x="29277514" y="610688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863724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914400" y="18203225"/>
            <a:ext cx="136653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Question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29277513" y="22431838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29277514" y="1793950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33021033" y="18192187"/>
            <a:ext cx="7086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31099461" y="22754863"/>
            <a:ext cx="10481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DF5210-E581-8645-ABA8-C680C259FB11}"/>
              </a:ext>
            </a:extLst>
          </p:cNvPr>
          <p:cNvSpPr txBox="1"/>
          <p:nvPr/>
        </p:nvSpPr>
        <p:spPr>
          <a:xfrm>
            <a:off x="33160013" y="6402907"/>
            <a:ext cx="6808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867486" y="6188948"/>
            <a:ext cx="137160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863724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8EF56C-F08E-E642-BC86-5A2764D3CBDB}"/>
              </a:ext>
            </a:extLst>
          </p:cNvPr>
          <p:cNvSpPr/>
          <p:nvPr/>
        </p:nvSpPr>
        <p:spPr>
          <a:xfrm>
            <a:off x="29277514" y="6106888"/>
            <a:ext cx="13699286" cy="11531518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29277514" y="17934425"/>
            <a:ext cx="13699286" cy="418394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29277514" y="22431837"/>
            <a:ext cx="13699286" cy="413072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152194" y="20082432"/>
            <a:ext cx="1305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Summarize one of your main research questions and describe how you answered it. 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29539631" y="19939127"/>
            <a:ext cx="131486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Reference</a:t>
            </a:r>
          </a:p>
          <a:p>
            <a:r>
              <a:rPr lang="en-US" sz="4000" dirty="0"/>
              <a:t>Reference</a:t>
            </a:r>
          </a:p>
          <a:p>
            <a:r>
              <a:rPr lang="en-US" sz="4000" dirty="0"/>
              <a:t>Reference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29539632" y="24513379"/>
            <a:ext cx="1314869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/>
              <a:t>Acknowledge funding sources or technical collaborators.</a:t>
            </a:r>
          </a:p>
          <a:p>
            <a:r>
              <a:rPr lang="en-US" sz="4000" u="sng" dirty="0"/>
              <a:t>Example</a:t>
            </a:r>
            <a:r>
              <a:rPr lang="en-US" sz="4000" dirty="0"/>
              <a:t>: This  research was supported by a Provost's Summer Undergraduate Research Fellowship.</a:t>
            </a:r>
            <a:br>
              <a:rPr lang="en-US" sz="4000" dirty="0"/>
            </a:br>
            <a:endParaRPr lang="en-US" sz="4000" dirty="0">
              <a:cs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DC1EC3-6B86-EC4F-856D-04EEDDA38EC6}"/>
              </a:ext>
            </a:extLst>
          </p:cNvPr>
          <p:cNvSpPr txBox="1"/>
          <p:nvPr/>
        </p:nvSpPr>
        <p:spPr>
          <a:xfrm>
            <a:off x="29653937" y="8188366"/>
            <a:ext cx="13034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What can you conclude based on your research?</a:t>
            </a:r>
          </a:p>
          <a:p>
            <a:endParaRPr lang="en-US" sz="4000" dirty="0"/>
          </a:p>
          <a:p>
            <a:r>
              <a:rPr lang="en-US" sz="4000" dirty="0"/>
              <a:t>What are the future directions of this work?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15107683" y="6112748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15154597" y="6400597"/>
            <a:ext cx="13598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>
                <a:solidFill>
                  <a:schemeClr val="bg1"/>
                </a:solidFill>
                <a:latin typeface="Cambria" panose="02040503050406030204" pitchFamily="18" charset="0"/>
              </a:rPr>
              <a:t>Question 2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5396153" y="8188366"/>
            <a:ext cx="1305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Summarize one of your main research questions and describe how you answered it. 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15107683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15154597" y="18203225"/>
            <a:ext cx="135987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>
                <a:solidFill>
                  <a:schemeClr val="bg1"/>
                </a:solidFill>
                <a:latin typeface="Cambria" panose="02040503050406030204" pitchFamily="18" charset="0"/>
              </a:rPr>
              <a:t>Question 3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15107683" y="6106886"/>
            <a:ext cx="13716000" cy="1153151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15107683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5396153" y="20082432"/>
            <a:ext cx="1305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Summarize one of your main research questions and describe how you answered it. 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33787004" y="1739536"/>
            <a:ext cx="8862646" cy="31700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Image or visual </a:t>
            </a:r>
          </a:p>
          <a:p>
            <a:pPr algn="just"/>
            <a:endParaRPr lang="en-US" sz="4000" dirty="0"/>
          </a:p>
          <a:p>
            <a:pPr algn="just"/>
            <a:endParaRPr lang="en-US" sz="4000" dirty="0"/>
          </a:p>
          <a:p>
            <a:pPr algn="just"/>
            <a:endParaRPr lang="en-US" sz="4000" dirty="0"/>
          </a:p>
          <a:p>
            <a:pPr algn="just"/>
            <a:endParaRPr lang="en-US" sz="40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29321486" y="26716351"/>
            <a:ext cx="13699286" cy="1323439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29746248" y="26386165"/>
            <a:ext cx="12849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Land Acknowledgement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29351642" y="26671551"/>
            <a:ext cx="13699286" cy="533244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29469305" y="28193578"/>
            <a:ext cx="132190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research </a:t>
            </a:r>
            <a:r>
              <a:rPr lang="en-US" sz="4000" i="1" dirty="0"/>
              <a:t>(or study or work) </a:t>
            </a:r>
            <a:r>
              <a:rPr lang="en-US" sz="4000" dirty="0"/>
              <a:t>was completed at Brandeis University. The Brandeis campus sits on land that was sacred to the Massachusetts nation, including four tribes existing today: the </a:t>
            </a:r>
            <a:r>
              <a:rPr lang="en-US" sz="4000" dirty="0" err="1"/>
              <a:t>Mattakeeset</a:t>
            </a:r>
            <a:r>
              <a:rPr lang="en-US" sz="4000" dirty="0"/>
              <a:t>, Natick, </a:t>
            </a:r>
            <a:r>
              <a:rPr lang="en-US" sz="4000" dirty="0" err="1"/>
              <a:t>Ponkapoag</a:t>
            </a:r>
            <a:r>
              <a:rPr lang="en-US" sz="4000" dirty="0"/>
              <a:t>, and </a:t>
            </a:r>
            <a:r>
              <a:rPr lang="en-US" sz="4000" dirty="0" err="1"/>
              <a:t>Namasket</a:t>
            </a:r>
            <a:r>
              <a:rPr lang="en-US" sz="4000" dirty="0"/>
              <a:t>. Both Native Americans and Africans were enslaved in the colony of Massachusetts.</a:t>
            </a:r>
          </a:p>
        </p:txBody>
      </p:sp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0F0BE1-E2D0-1E42-87CF-AF92A885E805}"/>
              </a:ext>
            </a:extLst>
          </p:cNvPr>
          <p:cNvSpPr txBox="1"/>
          <p:nvPr/>
        </p:nvSpPr>
        <p:spPr>
          <a:xfrm>
            <a:off x="1393371" y="2177143"/>
            <a:ext cx="41148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This poster template was adapted with permission from the </a:t>
            </a:r>
            <a:r>
              <a:rPr lang="en-US" sz="5400" b="1" dirty="0">
                <a:hlinkClick r:id="rId2"/>
              </a:rPr>
              <a:t>Brandeis Science Communications Lab’s </a:t>
            </a:r>
            <a:r>
              <a:rPr lang="en-US" sz="5400" b="1" dirty="0" err="1">
                <a:hlinkClick r:id="rId2"/>
              </a:rPr>
              <a:t>SciFest</a:t>
            </a:r>
            <a:r>
              <a:rPr lang="en-US" sz="5400" b="1" dirty="0">
                <a:hlinkClick r:id="rId2"/>
              </a:rPr>
              <a:t> Poster Template</a:t>
            </a:r>
            <a:endParaRPr lang="en-US" sz="5400" b="1" dirty="0"/>
          </a:p>
          <a:p>
            <a:endParaRPr lang="en-US" sz="5400" b="1" dirty="0"/>
          </a:p>
          <a:p>
            <a:r>
              <a:rPr lang="en-US" sz="5400" b="1" dirty="0"/>
              <a:t>Poster Size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This template was designed with the following dimensions: 48” width x 36” height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To change the dimensions of the poster, go to: Design &gt; Slide Size &gt; Page Setup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Fonts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 default fonts used in this layout are Cambria (for headings) and Calibri (for body text)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may change the font(s), though sizes and positions may need to be adjusted as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If changing a font, be sure to use a type that is easy to read (generally plain, sans-serif fonts are best, such as Arial or Helvetica)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441</Words>
  <Application>Microsoft Office PowerPoint</Application>
  <PresentationFormat>Custom</PresentationFormat>
  <Paragraphs>53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Karen Granquist</cp:lastModifiedBy>
  <cp:revision>55</cp:revision>
  <cp:lastPrinted>2019-06-27T12:47:03Z</cp:lastPrinted>
  <dcterms:created xsi:type="dcterms:W3CDTF">2019-06-24T14:22:50Z</dcterms:created>
  <dcterms:modified xsi:type="dcterms:W3CDTF">2023-03-29T11:38:53Z</dcterms:modified>
</cp:coreProperties>
</file>