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13"/>
    <p:restoredTop sz="94075"/>
  </p:normalViewPr>
  <p:slideViewPr>
    <p:cSldViewPr snapToGrid="0" snapToObjects="1">
      <p:cViewPr varScale="1">
        <p:scale>
          <a:sx n="108" d="100"/>
          <a:sy n="108" d="100"/>
        </p:scale>
        <p:origin x="4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593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Your Title Goes Here</vt:lpstr>
      <vt:lpstr>Introduce your “problem” or what your main subject</vt:lpstr>
      <vt:lpstr>When you have multiple introduction slides, use the funnel method</vt:lpstr>
      <vt:lpstr>Methods</vt:lpstr>
      <vt:lpstr>Results/Body of Presentation</vt:lpstr>
      <vt:lpstr>Conclusion </vt:lpstr>
      <vt:lpstr>Acknowledgements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Goes Here</dc:title>
  <dc:creator>Anahita Zare</dc:creator>
  <cp:lastModifiedBy>Judith Heinrich</cp:lastModifiedBy>
  <cp:revision>10</cp:revision>
  <dcterms:created xsi:type="dcterms:W3CDTF">2021-03-30T19:46:47Z</dcterms:created>
  <dcterms:modified xsi:type="dcterms:W3CDTF">2021-04-01T16:33:11Z</dcterms:modified>
</cp:coreProperties>
</file>